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85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9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50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364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986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157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062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915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49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1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2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64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81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8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0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70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5D02A9-5500-4DC9-BBD1-4FE873F152E4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8BE8DE-F135-4220-BC4F-84D2B6DE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3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1700" y="584201"/>
            <a:ext cx="10401300" cy="4834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Стихи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чтения и заучивания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наизусть на тему: Цветы поля, сада</a:t>
            </a:r>
            <a:r>
              <a:rPr lang="ru-RU" b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луга.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ОДУВАНЧИК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Отчего прохладно стало Одуванчику в бору?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Оттого, что прошлой ночью Облысел он на ветру!   Т. Белозёров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РОМАШКА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ромашку, как на балерину, Издали любуется лесок.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неё на лепестки накинут Паутинки лёгкий волосок.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 листья гонит по дорожке, Вянут травы —	Осень настаёт.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Лишь ромашка на упругой ножке Кружится, танцует и — Цветёт!          Т. Белозёров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ФИАЛКА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солнечной опушке Фиалка расцвела —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Лиловенькие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ушки Тихонько подняла.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траве она хоронится, Не любит лезть вперед, Но всякий ей поклонится И бережно возьмет.   Е. Серова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ВАСИЛЁК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чиста в колхозе рожь — Василек едва найдешь.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Всем бы ты, цветок, хорош, Но зачем ты портишь рожь?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Приходи-ка лучше в сад, Вот обрадуешь ребят!                           Е. Серова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1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</TotalTime>
  <Words>69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Times New Roman</vt:lpstr>
      <vt:lpstr>Натуральные материалы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2022-05-14T16:40:31Z</dcterms:created>
  <dcterms:modified xsi:type="dcterms:W3CDTF">2022-05-14T16:42:26Z</dcterms:modified>
</cp:coreProperties>
</file>