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690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3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7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8281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369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003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8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7145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EE3F8F-118D-43A2-B876-CC96395BEF6E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13DDE0-9DCC-4517-8358-4F16D0E4DC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7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audio2.wav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24" Type="http://schemas.openxmlformats.org/officeDocument/2006/relationships/image" Target="../media/image11.png"/><Relationship Id="rId5" Type="http://schemas.openxmlformats.org/officeDocument/2006/relationships/image" Target="../media/image1.jpe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1.wdp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Игра «Найди звук»</a:t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370490"/>
            <a:ext cx="8045373" cy="54091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Найти картинки со звуком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–С</a:t>
            </a:r>
          </a:p>
          <a:p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</a:rPr>
              <a:t>Андреева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8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7-08/1502047065_collage-background-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684"/>
            <a:ext cx="12242993" cy="688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0-tub-ru.yandex.net/i?id=8c48b378400c6ca2743b90faf825883b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75" l="9507" r="98592">
                        <a14:foregroundMark x1="42254" y1="50625" x2="42254" y2="50625"/>
                        <a14:foregroundMark x1="58099" y1="17188" x2="58099" y2="17188"/>
                        <a14:foregroundMark x1="77465" y1="20625" x2="77465" y2="20625"/>
                        <a14:foregroundMark x1="36620" y1="9375" x2="36620" y2="9375"/>
                        <a14:foregroundMark x1="52465" y1="82500" x2="52465" y2="82500"/>
                        <a14:foregroundMark x1="71831" y1="72188" x2="71831" y2="72188"/>
                        <a14:foregroundMark x1="19014" y1="72500" x2="19014" y2="72500"/>
                        <a14:backgroundMark x1="85211" y1="62187" x2="85211" y2="62187"/>
                        <a14:backgroundMark x1="66197" y1="87188" x2="66197" y2="87188"/>
                        <a14:backgroundMark x1="27465" y1="23125" x2="27465" y2="23125"/>
                        <a14:backgroundMark x1="86972" y1="35000" x2="86972" y2="35000"/>
                        <a14:backgroundMark x1="31338" y1="89688" x2="31338" y2="89688"/>
                        <a14:backgroundMark x1="28873" y1="76250" x2="28873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38" y="2752016"/>
            <a:ext cx="2253993" cy="35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berkem.ru/wp-content/uploads/2018/06/derevyannyj-obedennyj-stol-pryamougolnoj-formy-s-chetyrmya-nozhkami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32" b="97179" l="586" r="99219">
                        <a14:backgroundMark x1="43945" y1="69676" x2="43945" y2="69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38" y="3558782"/>
            <a:ext cx="5739485" cy="34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clipartbest.com/cliparts/di7/o5b/di7o5bK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24" l="0" r="100000">
                        <a14:backgroundMark x1="21643" y1="14971" x2="21643" y2="14971"/>
                        <a14:backgroundMark x1="87678" y1="89060" x2="87678" y2="89060"/>
                        <a14:backgroundMark x1="4265" y1="92514" x2="4265" y2="92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651" flipH="1">
            <a:off x="10657791" y="2975982"/>
            <a:ext cx="1566928" cy="14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im0-tub-ru.yandex.net/i?id=96c0f0899833586457ec9f2a7e9fdc4b&amp;n=1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100000" l="517" r="100000">
                        <a14:backgroundMark x1="93540" y1="63750" x2="93540" y2="63750"/>
                        <a14:backgroundMark x1="7235" y1="11250" x2="7235" y2="11250"/>
                        <a14:backgroundMark x1="8527" y1="75625" x2="8527" y2="7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86" y="640474"/>
            <a:ext cx="1649032" cy="13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m0-tub-ru.yandex.net/i?id=d831ac84cf8d6a03a4d0c0906f1d5ed9&amp;n=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3" b="100000" l="0" r="99225">
                        <a14:backgroundMark x1="5426" y1="91250" x2="5426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0" y="656414"/>
            <a:ext cx="992791" cy="12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im0-tub-ru.yandex.net/i?id=1cabdebece8493e50f4a3e95c4ddfe8e&amp;n=1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7">
                        <a14:backgroundMark x1="8411" y1="10938" x2="8411" y2="1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22" y="640474"/>
            <a:ext cx="1620715" cy="16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s://im0-tub-ru.yandex.net/i?id=6267a94112cc5d9dc1f44400875b640f&amp;n=1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424">
                        <a14:backgroundMark x1="19308" y1="21563" x2="19308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6" y="4820445"/>
            <a:ext cx="2045950" cy="18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https://www.happycampersworld.com/wp-content/uploads/2016/08/22156463_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67" b="99778" l="1333" r="98889">
                        <a14:backgroundMark x1="18222" y1="25111" x2="18222" y2="2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94" y="3931227"/>
            <a:ext cx="724968" cy="7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http://restel.su/images/b/1341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00" b="100000" l="0" r="99200">
                        <a14:backgroundMark x1="14200" y1="44600" x2="142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44" y="3133346"/>
            <a:ext cx="1749191" cy="17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http://3.bp.blogspot.com/-OOxxq-mppmM/VWvI7jtj_MI/AAAAAAAAAOY/pbkh53jNerM/s1600/gifs-animados-cucharas-5987833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92" b="100000" l="223" r="100000">
                        <a14:backgroundMark x1="16481" y1="25439" x2="16481" y2="25439"/>
                        <a14:backgroundMark x1="77060" y1="80994" x2="77060" y2="80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526" y="3275048"/>
            <a:ext cx="861474" cy="6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ttps://ya-webdesign.com/images/mugs-clipart-pink-mug-1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54" b="100000" l="0" r="100000">
                        <a14:backgroundMark x1="6500" y1="39594" x2="6500" y2="39594"/>
                        <a14:backgroundMark x1="92167" y1="90863" x2="92167" y2="90863"/>
                        <a14:backgroundMark x1="90833" y1="35279" x2="90833" y2="35279"/>
                        <a14:backgroundMark x1="94667" y1="7360" x2="94667" y2="7360"/>
                        <a14:backgroundMark x1="11000" y1="93655" x2="11000" y2="93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17" y="3989245"/>
            <a:ext cx="1360343" cy="8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https://arhivurokov.ru/videouroki/html/2016/05/23/98736544/98736544_18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79" b="99643" l="0" r="99839">
                        <a14:backgroundMark x1="20385" y1="67679" x2="20385" y2="67679"/>
                        <a14:backgroundMark x1="89888" y1="15357" x2="89888" y2="15357"/>
                        <a14:backgroundMark x1="60514" y1="79286" x2="60514" y2="79286"/>
                        <a14:backgroundMark x1="71750" y1="94286" x2="71750" y2="94286"/>
                        <a14:backgroundMark x1="75602" y1="57321" x2="75602" y2="57321"/>
                        <a14:backgroundMark x1="75602" y1="57321" x2="75602" y2="57321"/>
                        <a14:backgroundMark x1="82825" y1="66607" x2="82825" y2="66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68" y="4264599"/>
            <a:ext cx="1247034" cy="11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gifts-iveria.ru/upload/iblock/861/861964dea693bae82493714c3c7217e1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400" r="99400">
                        <a14:backgroundMark x1="85700" y1="15000" x2="85700" y2="15000"/>
                        <a14:backgroundMark x1="86300" y1="15000" x2="8630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53" y="5307973"/>
            <a:ext cx="1181704" cy="11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126</TotalTime>
  <Words>14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Corbel</vt:lpstr>
      <vt:lpstr>Gill Sans MT</vt:lpstr>
      <vt:lpstr>Impact</vt:lpstr>
      <vt:lpstr>Badge</vt:lpstr>
      <vt:lpstr>Игра «Найди звук»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MYSSD</cp:lastModifiedBy>
  <cp:revision>18</cp:revision>
  <dcterms:created xsi:type="dcterms:W3CDTF">2019-03-28T17:33:03Z</dcterms:created>
  <dcterms:modified xsi:type="dcterms:W3CDTF">2020-11-12T06:07:36Z</dcterms:modified>
</cp:coreProperties>
</file>