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15B-CA2C-4BAD-ABF8-383FDA48B15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C837-B647-4F79-9907-43AE59BA7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8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15B-CA2C-4BAD-ABF8-383FDA48B15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C837-B647-4F79-9907-43AE59BA7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15B-CA2C-4BAD-ABF8-383FDA48B15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C837-B647-4F79-9907-43AE59BA7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4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15B-CA2C-4BAD-ABF8-383FDA48B15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C837-B647-4F79-9907-43AE59BA7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0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15B-CA2C-4BAD-ABF8-383FDA48B15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C837-B647-4F79-9907-43AE59BA7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71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15B-CA2C-4BAD-ABF8-383FDA48B15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C837-B647-4F79-9907-43AE59BA7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6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15B-CA2C-4BAD-ABF8-383FDA48B15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C837-B647-4F79-9907-43AE59BA7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67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15B-CA2C-4BAD-ABF8-383FDA48B15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C837-B647-4F79-9907-43AE59BA7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61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15B-CA2C-4BAD-ABF8-383FDA48B15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C837-B647-4F79-9907-43AE59BA7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77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15B-CA2C-4BAD-ABF8-383FDA48B15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C837-B647-4F79-9907-43AE59BA7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6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8615B-CA2C-4BAD-ABF8-383FDA48B15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7C837-B647-4F79-9907-43AE59BA7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83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8615B-CA2C-4BAD-ABF8-383FDA48B154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7C837-B647-4F79-9907-43AE59BA71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43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jpe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710020_15-p-foni-s-morskim-dnom-3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.pinimg.com/originals/d2/3d/b4/d23db44a3f980380790c22acbf1910c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1371599"/>
            <a:ext cx="6692900" cy="34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710020_15-p-foni-s-morskim-dnom-3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.pinimg.com/originals/d2/3d/b4/d23db44a3f980380790c22acbf1910c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2599"/>
            <a:ext cx="6692900" cy="347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pinimg.com/originals/d2/3d/b4/d23db44a3f980380790c22acbf1910c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1" y="3657598"/>
            <a:ext cx="3273118" cy="17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20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710020_15-p-foni-s-morskim-dnom-3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rus-fishsoft.ru/assets/images/fish/big/1018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7" r="21098"/>
          <a:stretch/>
        </p:blipFill>
        <p:spPr bwMode="auto">
          <a:xfrm flipH="1">
            <a:off x="647700" y="1206496"/>
            <a:ext cx="5562600" cy="32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rus-fishsoft.ru/assets/images/fish/big/10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5650" y="3606800"/>
            <a:ext cx="5213350" cy="191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74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710020_15-p-foni-s-morskim-dnom-3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s://avatars.mds.yandex.net/get-pdb/1927213/9fc1e7bd-adf3-4564-9c52-9f54702cdef6/s1200?webp=fals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3" b="97249" l="1667" r="96667">
                        <a14:backgroundMark x1="12167" y1="12621" x2="12167" y2="12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698500"/>
            <a:ext cx="641165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avatars.mds.yandex.net/get-pdb/1927213/9fc1e7bd-adf3-4564-9c52-9f54702cdef6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3" b="97249" l="1667" r="96667">
                        <a14:backgroundMark x1="12167" y1="12621" x2="12167" y2="12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50" y="3536950"/>
            <a:ext cx="3810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710020_15-p-foni-s-morskim-dnom-3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pngimg.com/uploads/crab/crab_PNG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609600"/>
            <a:ext cx="6232525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pngimg.com/uploads/crab/crab_PNG2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26" y="4297363"/>
            <a:ext cx="3343074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710020_15-p-foni-s-morskim-dnom-3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https://fiverr-res.cloudinary.com/images/t_main1,q_auto,f_auto/gigs2/116010473/original/e928b70ba532902c05ac10b85ad05a29906b15c5/photo-background-removal-and-fastest-delivery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74412" y1="79146" x2="74412" y2="7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6" y="1197940"/>
            <a:ext cx="6797674" cy="354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https://fiverr-res.cloudinary.com/images/t_main1,q_auto,f_auto/gigs2/116010473/original/e928b70ba532902c05ac10b85ad05a29906b15c5/photo-background-removal-and-fastest-delivery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74412" y1="79146" x2="74412" y2="7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18" y="3691776"/>
            <a:ext cx="2955925" cy="18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5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710020_15-p-foni-s-morskim-dnom-3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https://thumbs.dreamstime.com/b/%D0%B3%D0%BE%D0%BB%D1%83%D0%B1%D0%B0%D1%8F-%D0%BC%D0%B5%D0%B4%D1%83%D0%B7%D0%B0-%D0%B8%D0%BB%D0%BB%D1%8E%D1%81%D1%82%D1%80%D0%B0%D1%86%D0%B8%D1%8F-%D0%B2%D0%B5%D0%BA%D1%82%D0%BE%D1%80%D0%B0-%D1%88%D0%B0%D1%80%D0%B6%D0%B0-104611248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22" l="606" r="100000">
                        <a14:backgroundMark x1="79545" y1="14667" x2="79545" y2="1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203200"/>
            <a:ext cx="382778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s://thumbs.dreamstime.com/b/%D0%B3%D0%BE%D0%BB%D1%83%D0%B1%D0%B0%D1%8F-%D0%BC%D0%B5%D0%B4%D1%83%D0%B7%D0%B0-%D0%B8%D0%BB%D0%BB%D1%8E%D1%81%D1%82%D1%80%D0%B0%D1%86%D0%B8%D1%8F-%D0%B2%D0%B5%D0%BA%D1%82%D0%BE%D1%80%D0%B0-%D1%88%D0%B0%D1%80%D0%B6%D0%B0-1046112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22" l="606" r="100000">
                        <a14:backgroundMark x1="79545" y1="14667" x2="79545" y2="1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2535092"/>
            <a:ext cx="2257425" cy="307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1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710020_15-p-foni-s-morskim-dnom-3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" descr="https://zooclub.ru/attach/fotogal/clip/fish/15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000" y1="70652" x2="16000" y2="70652"/>
                        <a14:backgroundMark x1="10769" y1="26359" x2="10769" y2="26359"/>
                        <a14:backgroundMark x1="41538" y1="81250" x2="41538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63550"/>
            <a:ext cx="6875428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s://zooclub.ru/attach/fotogal/clip/fish/15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000" y1="70652" x2="16000" y2="70652"/>
                        <a14:backgroundMark x1="10769" y1="26359" x2="10769" y2="26359"/>
                        <a14:backgroundMark x1="41538" y1="81250" x2="41538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94" y="3260725"/>
            <a:ext cx="4318173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krot.info/uploads/posts/2020-01/1579710020_15-p-foni-s-morskim-dnom-3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35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.pinimg.com/originals/d2/3d/b4/d23db44a3f980380790c22acbf1910c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" y="1060217"/>
            <a:ext cx="3273118" cy="170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rus-fishsoft.ru/assets/images/fish/big/1018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8" t="12589" r="21558"/>
          <a:stretch/>
        </p:blipFill>
        <p:spPr bwMode="auto">
          <a:xfrm flipH="1">
            <a:off x="4240276" y="1503123"/>
            <a:ext cx="2794000" cy="1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s://avatars.mds.yandex.net/get-pdb/1927213/9fc1e7bd-adf3-4564-9c52-9f54702cdef6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63" b="97249" l="1667" r="96667">
                        <a14:backgroundMark x1="12167" y1="12621" x2="12167" y2="12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506" y="1138589"/>
            <a:ext cx="4027384" cy="20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://pngimg.com/uploads/crab/crab_PNG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65" y="4599814"/>
            <a:ext cx="3343074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s://fiverr-res.cloudinary.com/images/t_main1,q_auto,f_auto/gigs2/116010473/original/e928b70ba532902c05ac10b85ad05a29906b15c5/photo-background-removal-and-fastest-delivery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74412" y1="79146" x2="74412" y2="7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0119" y="3212692"/>
            <a:ext cx="4637771" cy="288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6" descr="https://thumbs.dreamstime.com/b/%D0%B3%D0%BE%D0%BB%D1%83%D0%B1%D0%B0%D1%8F-%D0%BC%D0%B5%D0%B4%D1%83%D0%B7%D0%B0-%D0%B8%D0%BB%D0%BB%D1%8E%D1%81%D1%82%D1%80%D0%B0%D1%86%D0%B8%D1%8F-%D0%B2%D0%B5%D0%BA%D1%82%D0%BE%D1%80%D0%B0-%D1%88%D0%B0%D1%80%D0%B6%D0%B0-10461124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22" l="606" r="100000">
                        <a14:backgroundMark x1="79545" y1="14667" x2="79545" y2="1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2" y="2761964"/>
            <a:ext cx="2355825" cy="321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s://zooclub.ru/attach/fotogal/clip/fish/15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16000" y1="70652" x2="16000" y2="70652"/>
                        <a14:backgroundMark x1="10769" y1="26359" x2="10769" y2="26359"/>
                        <a14:backgroundMark x1="41538" y1="81250" x2="41538" y2="8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431" y="3171982"/>
            <a:ext cx="2473845" cy="140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yt3.ggpht.com/a/AATXAJzMZ6tD8nKJGs7pM-mkiMTAhvFNwSRKJo3hOQ=s900-c-k-c0xffffffff-no-rj-mo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r="20771"/>
          <a:stretch/>
        </p:blipFill>
        <p:spPr bwMode="auto">
          <a:xfrm>
            <a:off x="3665141" y="105396"/>
            <a:ext cx="864976" cy="12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mg11.postila.ru/data/59/bc/14/01/59bc140162b3fffca2106e7c0848b648cdb8325b18ae0fdd6c166c7dcbc12c88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5" r="21777"/>
          <a:stretch/>
        </p:blipFill>
        <p:spPr bwMode="auto">
          <a:xfrm>
            <a:off x="5167262" y="32282"/>
            <a:ext cx="991329" cy="134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a.d-cd.net/20c5bb4s-960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3" r="21735"/>
          <a:stretch/>
        </p:blipFill>
        <p:spPr bwMode="auto">
          <a:xfrm>
            <a:off x="6795736" y="42442"/>
            <a:ext cx="943848" cy="131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9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2020-04-15T10:53:48Z</dcterms:created>
  <dcterms:modified xsi:type="dcterms:W3CDTF">2020-04-15T13:19:53Z</dcterms:modified>
</cp:coreProperties>
</file>