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C74B-402D-4B1C-B303-02CCD88F6BA6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5829-8199-435B-86A1-16A293135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8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C74B-402D-4B1C-B303-02CCD88F6BA6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5829-8199-435B-86A1-16A293135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2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C74B-402D-4B1C-B303-02CCD88F6BA6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5829-8199-435B-86A1-16A293135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6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C74B-402D-4B1C-B303-02CCD88F6BA6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5829-8199-435B-86A1-16A293135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76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C74B-402D-4B1C-B303-02CCD88F6BA6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5829-8199-435B-86A1-16A293135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51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C74B-402D-4B1C-B303-02CCD88F6BA6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5829-8199-435B-86A1-16A293135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5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C74B-402D-4B1C-B303-02CCD88F6BA6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5829-8199-435B-86A1-16A293135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26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C74B-402D-4B1C-B303-02CCD88F6BA6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5829-8199-435B-86A1-16A293135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0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C74B-402D-4B1C-B303-02CCD88F6BA6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5829-8199-435B-86A1-16A293135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5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C74B-402D-4B1C-B303-02CCD88F6BA6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5829-8199-435B-86A1-16A293135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C74B-402D-4B1C-B303-02CCD88F6BA6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5829-8199-435B-86A1-16A293135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C74B-402D-4B1C-B303-02CCD88F6BA6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D5829-8199-435B-86A1-16A293135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92414" y="2713969"/>
            <a:ext cx="52552" cy="2814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995448"/>
            <a:ext cx="8739351" cy="121594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Осень. Что лишнее?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i.ytimg.com/vi/a5-wPI9_xOQ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56" b="89722" l="35000" r="65000">
                        <a14:foregroundMark x1="46484" y1="28333" x2="46484" y2="28333"/>
                        <a14:foregroundMark x1="52188" y1="42778" x2="52188" y2="42778"/>
                        <a14:foregroundMark x1="51953" y1="62500" x2="51953" y2="62500"/>
                        <a14:foregroundMark x1="45391" y1="78056" x2="45391" y2="78056"/>
                        <a14:foregroundMark x1="45391" y1="70694" x2="45391" y2="70694"/>
                        <a14:foregroundMark x1="55859" y1="21389" x2="55859" y2="21389"/>
                        <a14:foregroundMark x1="55859" y1="84306" x2="55859" y2="84306"/>
                        <a14:backgroundMark x1="59141" y1="54444" x2="59141" y2="54444"/>
                        <a14:backgroundMark x1="39688" y1="58611" x2="39688" y2="5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53" t="11160" r="33827" b="13150"/>
          <a:stretch/>
        </p:blipFill>
        <p:spPr bwMode="auto">
          <a:xfrm>
            <a:off x="450761" y="435847"/>
            <a:ext cx="1803041" cy="25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9a/84/85/9a848553404331f5cd642a2543f96ce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6" b="92040" l="21603" r="86549">
                        <a14:backgroundMark x1="66712" y1="75249" x2="66712" y2="75249"/>
                        <a14:backgroundMark x1="28125" y1="15423" x2="28125" y2="15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81" t="5617" r="14431" b="10872"/>
          <a:stretch/>
        </p:blipFill>
        <p:spPr bwMode="auto">
          <a:xfrm>
            <a:off x="9368269" y="3738102"/>
            <a:ext cx="1790164" cy="25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872807/4b3d0daf-35b9-4709-bdf3-8004261f664e/s1200?webp=fals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64" b="74797" l="12930" r="87895">
                        <a14:foregroundMark x1="55571" y1="67805" x2="55571" y2="67805"/>
                        <a14:backgroundMark x1="79230" y1="28943" x2="79230" y2="28943"/>
                        <a14:backgroundMark x1="78817" y1="69268" x2="78817" y2="69268"/>
                        <a14:backgroundMark x1="19257" y1="30081" x2="19257" y2="30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23564" r="12683" b="25998"/>
          <a:stretch/>
        </p:blipFill>
        <p:spPr bwMode="auto">
          <a:xfrm>
            <a:off x="3168505" y="639449"/>
            <a:ext cx="3084322" cy="177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0bd0e66257f9a263da8f732c48a5dbcf-l&amp;n=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724" b="76911" l="17194" r="81431">
                        <a14:foregroundMark x1="45667" y1="69268" x2="45667" y2="69268"/>
                        <a14:foregroundMark x1="73315" y1="65041" x2="73315" y2="65041"/>
                        <a14:foregroundMark x1="54470" y1="70081" x2="54470" y2="70081"/>
                        <a14:foregroundMark x1="56946" y1="55772" x2="56946" y2="55772"/>
                        <a14:foregroundMark x1="51169" y1="55772" x2="51169" y2="55772"/>
                        <a14:backgroundMark x1="23521" y1="26016" x2="23521" y2="26016"/>
                        <a14:backgroundMark x1="25447" y1="67967" x2="25447" y2="67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97" t="18226" r="18409" b="24415"/>
          <a:stretch/>
        </p:blipFill>
        <p:spPr bwMode="auto">
          <a:xfrm>
            <a:off x="450761" y="4165451"/>
            <a:ext cx="2734652" cy="20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1.bp.blogspot.com/-eJQXoz2EtCs/TdHPe1zq7ZI/AAAAAAAAAqs/GiRQpQgSOfo/w1200-h630-p-k-no-nu/rains.bm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13864" r="16858" b="30548"/>
          <a:stretch/>
        </p:blipFill>
        <p:spPr bwMode="auto">
          <a:xfrm>
            <a:off x="9069407" y="422103"/>
            <a:ext cx="3065171" cy="1692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0-tub-ru.yandex.net/i?id=353bddcce3dc873a9511bccbfd3f9e8e&amp;n=1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3" b="99688" l="0" r="99653">
                        <a14:foregroundMark x1="45486" y1="15937" x2="45486" y2="15937"/>
                        <a14:foregroundMark x1="45139" y1="88750" x2="45139" y2="8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27" y="3937382"/>
            <a:ext cx="2306428" cy="25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g0.liveinternet.ru/images/attach/d/1/129/936/129936616_clipartbabochka_1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3" b="100000" l="0" r="100000">
                        <a14:backgroundMark x1="67647" y1="23176" x2="67647" y2="23176"/>
                        <a14:backgroundMark x1="13676" y1="80114" x2="13676" y2="80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4747">
            <a:off x="6491228" y="292405"/>
            <a:ext cx="2362192" cy="242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5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MYSSD</cp:lastModifiedBy>
  <cp:revision>9</cp:revision>
  <dcterms:created xsi:type="dcterms:W3CDTF">2019-03-28T15:13:00Z</dcterms:created>
  <dcterms:modified xsi:type="dcterms:W3CDTF">2020-11-12T06:04:48Z</dcterms:modified>
</cp:coreProperties>
</file>