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2" r:id="rId4"/>
    <p:sldId id="258" r:id="rId5"/>
    <p:sldId id="262" r:id="rId6"/>
    <p:sldId id="284" r:id="rId7"/>
    <p:sldId id="282" r:id="rId8"/>
    <p:sldId id="259" r:id="rId9"/>
    <p:sldId id="260" r:id="rId10"/>
    <p:sldId id="266" r:id="rId11"/>
    <p:sldId id="28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8238BA"/>
    <a:srgbClr val="FF3300"/>
    <a:srgbClr val="FF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18" autoAdjust="0"/>
  </p:normalViewPr>
  <p:slideViewPr>
    <p:cSldViewPr>
      <p:cViewPr varScale="1">
        <p:scale>
          <a:sx n="107" d="100"/>
          <a:sy n="107" d="100"/>
        </p:scale>
        <p:origin x="11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175A3-95B8-490E-9B55-39BAEB5A5151}" type="doc">
      <dgm:prSet loTypeId="urn:microsoft.com/office/officeart/2005/8/layout/chevron1" loCatId="process" qsTypeId="urn:microsoft.com/office/officeart/2005/8/quickstyle/simple3" qsCatId="simple" csTypeId="urn:microsoft.com/office/officeart/2005/8/colors/accent1_2#1" csCatId="accent1" phldr="1"/>
      <dgm:spPr/>
    </dgm:pt>
    <dgm:pt modelId="{2D5FF164-D7D2-4476-889C-83B99861BF6A}" type="pres">
      <dgm:prSet presAssocID="{236175A3-95B8-490E-9B55-39BAEB5A515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0F3AE48-DACF-403F-8664-2C3357E1EE2D}" type="presOf" srcId="{236175A3-95B8-490E-9B55-39BAEB5A5151}" destId="{2D5FF164-D7D2-4476-889C-83B99861BF6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9F68-2F5E-4C76-9AA5-A152D96E1EA3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8431-F875-43D2-B8CE-B59CC9739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95B2-A212-4614-957A-38450B663780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269F-D0DF-425B-A7E5-8D5639D30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EF3-454B-4B4E-A0A9-54C924689DFC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9BF4-C44F-4161-A492-191B6BD89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FB02-688C-49EC-8E96-F09CFD5FAE7E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E081-5419-43D3-A1DD-F156EC4CD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7191-200C-4A3A-8050-1C6A90313B54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90F8-D1B2-44DE-9B23-F219ED8B2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2A91-36D6-4C18-9EEB-73732FC5160A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2EAB-6064-43DF-809F-BE1F7E605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03D4-8B83-4264-B7FA-926AC06EBAA4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4025-7C96-41BF-BA90-1ADE5224D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0203-7C5A-498C-A460-3B96A26B0A97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A183-46B6-4ACA-8D11-5FC59CF0F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EF5D-AF89-4DFD-AAC8-A9CB3F772170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74C3-435E-4B57-A35B-AAB2CC67B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DC0B-255D-4856-8719-ACD4F2D29CE1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5966-95D9-4354-8FC8-333381425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68EA-63F4-495C-9F96-942BBC954282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6D80-DE48-4511-9DA9-81DC97880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8F3310-23C7-4CE9-8E90-D72E59319A8E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1E6C18-7BBD-44FE-ADA8-4FD244A6B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2012\Desktop\мама\картинки\фоны чел\397c15233ca570a2a572bad5846d8750b0c4382e.preview.webp"/>
          <p:cNvPicPr>
            <a:picLocks noChangeAspect="1" noChangeArrowheads="1"/>
          </p:cNvPicPr>
          <p:nvPr/>
        </p:nvPicPr>
        <p:blipFill>
          <a:blip r:embed="rId4"/>
          <a:srcRect b="7813"/>
          <a:stretch>
            <a:fillRect/>
          </a:stretch>
        </p:blipFill>
        <p:spPr bwMode="auto">
          <a:xfrm>
            <a:off x="18837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57158" y="857233"/>
            <a:ext cx="63579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«МИНУТКИ ЗДОРОВЬЯ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      СУ-ДЖОК»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07" y="1970788"/>
            <a:ext cx="5157640" cy="3868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5949280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Подготовила: учитель- логопед Андреева И.И.</a:t>
            </a: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МБДОУ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«Детский сад №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73  «Алёнушка»»</a:t>
            </a:r>
          </a:p>
        </p:txBody>
      </p:sp>
      <p:pic>
        <p:nvPicPr>
          <p:cNvPr id="5" name="Su_Dzhok_-_YOzhik_su_dzh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352" y="5983034"/>
            <a:ext cx="609600" cy="609600"/>
          </a:xfrm>
          <a:prstGeom prst="rect">
            <a:avLst/>
          </a:prstGeom>
        </p:spPr>
      </p:pic>
      <p:sp>
        <p:nvSpPr>
          <p:cNvPr id="6" name="Улыбающееся лицо 5"/>
          <p:cNvSpPr/>
          <p:nvPr/>
        </p:nvSpPr>
        <p:spPr>
          <a:xfrm>
            <a:off x="2699792" y="367519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2051720" y="3127406"/>
            <a:ext cx="360040" cy="24192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5580112" y="3140968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6084168" y="3891218"/>
            <a:ext cx="288032" cy="54589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212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2" y="680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8" y="285750"/>
            <a:ext cx="57150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Применение в работе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педагогических технологий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повысит результативность воспитательно-образовательного процесса, сформирует у детей, педагогов и родителей ценностные ориентации, направленные на сохранение и укрепление здоровья.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3312368" cy="4005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Улыбающееся лицо 2"/>
          <p:cNvSpPr/>
          <p:nvPr/>
        </p:nvSpPr>
        <p:spPr>
          <a:xfrm>
            <a:off x="5652120" y="3332738"/>
            <a:ext cx="504056" cy="52831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7452320" y="4005064"/>
            <a:ext cx="576064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788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1556792"/>
            <a:ext cx="583264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ВНИМАНИЕ!!!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07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95513" y="-531813"/>
            <a:ext cx="6732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742950" lvl="1" indent="-285750"/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742950" lvl="1" indent="-285750"/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742950" lvl="1" indent="-285750"/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80519" y="7249479"/>
          <a:ext cx="9326063" cy="306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29058" y="428605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Забота о здоровье- 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071546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7131" y="324433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1142984"/>
            <a:ext cx="4572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важнейший труд педагога.                                     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  <a:p>
            <a:pPr lvl="1" algn="r" eaLnBrk="1" hangingPunct="1">
              <a:buFontTx/>
              <a:buNone/>
              <a:defRPr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78" y="0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2928926" y="142875"/>
            <a:ext cx="55721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терапии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основан на том, что каждому органу человеческого тела соответствуют биоактивные точки, расположенные на кистях и стопах. Воздействуя на эти точки, можно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избавиться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многих болезней или предотвратить их развитие.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wo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2348880"/>
            <a:ext cx="2071670" cy="2742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148064" y="3573016"/>
            <a:ext cx="1728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Разработал это направление корейский профессор Пак   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Чжэ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6" y="2986249"/>
            <a:ext cx="4464496" cy="3348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45" y="7366169"/>
            <a:ext cx="6354961" cy="47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786188" y="1428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Неоспоримыми достоинствами                        Су – Джок терапии являются:</a:t>
            </a:r>
            <a:endParaRPr lang="ru-RU" sz="2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643313" y="785813"/>
            <a:ext cx="4929187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Высокая эффективность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при правильном применении наступает выраженный эффект уже через несколько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минут.                                                                                          </a:t>
            </a:r>
          </a:p>
          <a:p>
            <a:endParaRPr lang="ru-RU" sz="16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Абсолютная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Стимуляция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определённых точек приводит к излечению. А неправильное применение метода никогда не наносит вред человеку – оно просто неэффективно.</a:t>
            </a:r>
            <a:b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Универсальность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су –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терапию могут использовать и педагоги в своей работе, и родители в домашних условиях.                                                                 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Доступность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метода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каждого человека.</a:t>
            </a:r>
            <a:b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шарики свободно продаются в аптеках и не требуют больших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затрат.                                                                   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Простота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применения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Метод достаточно один раз понять и им можно пользоваться всю жизнь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jemchujinka.bdu.su/wp-content/uploads/sites/265/2016/10/5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105473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s://lapaeva-dmdou65.edumsko.ru/uploads/5000/19588/persona/folders/3-3.jpg?15020101180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59052"/>
            <a:ext cx="3177481" cy="2383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4000">
        <p15:prstTrans prst="peelOff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86050" y="714356"/>
            <a:ext cx="3214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282" y="1014504"/>
            <a:ext cx="405291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использования су-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терапии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и укрепление здоровья детей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Оздоровительные: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Сохранить психофизическое здоровье ребенка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Углубление воздействия на детей с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ОВЗ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Осознанно воспринимать значение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-оздоровительной системы Су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Джок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привычку к здоровому образу жизни в ДОУ и семье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14" y="332656"/>
            <a:ext cx="4499074" cy="3374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Улыбающееся лицо 1"/>
          <p:cNvSpPr/>
          <p:nvPr/>
        </p:nvSpPr>
        <p:spPr>
          <a:xfrm>
            <a:off x="6941267" y="1022133"/>
            <a:ext cx="936104" cy="7920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012\Desktop\мама\картинки\фоны новые\0_13c6b2_868311fc_X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4824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0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Доказано, что одним из </a:t>
            </a:r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</a:t>
            </a:r>
          </a:p>
          <a:p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нервно-психического развития, особенностей </a:t>
            </a:r>
            <a:r>
              <a:rPr lang="ru-RU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центральной нервной системы и </a:t>
            </a:r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мозга </a:t>
            </a:r>
            <a:endParaRPr lang="ru-RU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развитие мелкой </a:t>
            </a:r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 руки. </a:t>
            </a:r>
          </a:p>
          <a:p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Тренируя </a:t>
            </a:r>
            <a:r>
              <a:rPr lang="ru-RU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пальцы мы оказываем мощное воздействие на работоспособность коры головного </a:t>
            </a:r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мозга</a:t>
            </a:r>
            <a:r>
              <a:rPr lang="ru-RU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551837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4944"/>
            <a:ext cx="5088565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695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eelOff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8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86050" y="714356"/>
            <a:ext cx="3214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282" y="214290"/>
            <a:ext cx="8429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14290"/>
            <a:ext cx="5929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                                                </a:t>
            </a:r>
            <a:r>
              <a:rPr lang="ru-RU" sz="3200" b="1" dirty="0" smtClean="0">
                <a:solidFill>
                  <a:srgbClr val="7030A0"/>
                </a:solidFill>
              </a:rPr>
              <a:t>ФОРМЫ РАБОТЫ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85984" y="2928934"/>
            <a:ext cx="2143140" cy="17859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Формы работы с  использованием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массажеров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Су-Джок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28860" y="1357298"/>
            <a:ext cx="2214578" cy="12858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физкультминутки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43438" y="2428868"/>
            <a:ext cx="1928826" cy="14287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Динамические паузы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357686" y="4357694"/>
            <a:ext cx="2214578" cy="10001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Игровая деятельность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571736" y="5000636"/>
            <a:ext cx="1714512" cy="15001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Как часть индивидуального занятия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0" y="4214818"/>
            <a:ext cx="2482531" cy="150019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Оздоровительные подвижные игры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2910" y="2214554"/>
            <a:ext cx="1571636" cy="150019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Часть фронтального занятия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5071400">
            <a:off x="4438345" y="3233487"/>
            <a:ext cx="238207" cy="37851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8097314">
            <a:off x="4228264" y="4352115"/>
            <a:ext cx="229030" cy="37190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3286116" y="4714884"/>
            <a:ext cx="214314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3574710">
            <a:off x="2284695" y="4319590"/>
            <a:ext cx="214315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8073057">
            <a:off x="2228355" y="3088399"/>
            <a:ext cx="221302" cy="324013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3357554" y="2643182"/>
            <a:ext cx="214314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4500563" y="285750"/>
            <a:ext cx="3786187" cy="1500188"/>
          </a:xfrm>
          <a:prstGeom prst="cloudCallout">
            <a:avLst>
              <a:gd name="adj1" fmla="val 1918"/>
              <a:gd name="adj2" fmla="val 84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Приемы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Су –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Джок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терапии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5286375" y="2428875"/>
            <a:ext cx="2428875" cy="50006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Массаж</a:t>
            </a:r>
          </a:p>
        </p:txBody>
      </p:sp>
      <p:sp>
        <p:nvSpPr>
          <p:cNvPr id="10" name="Стрелка вниз 9"/>
          <p:cNvSpPr/>
          <p:nvPr/>
        </p:nvSpPr>
        <p:spPr>
          <a:xfrm rot="1304165">
            <a:off x="5371994" y="2887173"/>
            <a:ext cx="212725" cy="50323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643813" y="2708920"/>
            <a:ext cx="321572" cy="697667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57" descr="Шарики судж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474313"/>
            <a:ext cx="1592706" cy="1571636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2" descr="http://www.osteodoc.ru/sujok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5142" y="3249707"/>
            <a:ext cx="1653904" cy="1626410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5875786" y="4753849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</a:rPr>
              <a:t>специальными шариками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4198440" y="4842855"/>
            <a:ext cx="1928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</a:rPr>
              <a:t>эластичным кольцом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10" y="609438"/>
            <a:ext cx="3596014" cy="2697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823" y="3953852"/>
            <a:ext cx="3629309" cy="2512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Улыбающееся лицо 1"/>
          <p:cNvSpPr/>
          <p:nvPr/>
        </p:nvSpPr>
        <p:spPr>
          <a:xfrm>
            <a:off x="971600" y="4941168"/>
            <a:ext cx="360040" cy="3968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2071670" y="857232"/>
            <a:ext cx="2354263" cy="2930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001056" cy="6011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СРЕДСТВА СУ-ДЖОК ТЕРАПИИ</a:t>
            </a: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4546" y="2571745"/>
            <a:ext cx="3214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Шарик я!      (Ёжик)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лечу в этом кабинете.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реже шли к врачу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Маленькие дети.</a:t>
            </a:r>
          </a:p>
          <a:p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 весёлая пружинка – Медицинская сестра!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Разрешаю вам, больной,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Поиграть чуть-чуть  со мной.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844413"/>
            <a:ext cx="3350815" cy="2513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https://gudinimarket.ru/upload/iblock/1c4/1c444e37a99576f6f7b2ebb55378c2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3" y="690918"/>
            <a:ext cx="2504321" cy="201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images.zdorovushka-rf.ru/images/products/1/4187/103190619/massajny_sharik_su_gok_s_prujinkami_zdorovushka_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749418"/>
            <a:ext cx="3270827" cy="28479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Улыбающееся лицо 2"/>
          <p:cNvSpPr/>
          <p:nvPr/>
        </p:nvSpPr>
        <p:spPr>
          <a:xfrm>
            <a:off x="6588224" y="1556792"/>
            <a:ext cx="216024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7308304" y="1484784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273</Words>
  <Application>Microsoft Office PowerPoint</Application>
  <PresentationFormat>Экран (4:3)</PresentationFormat>
  <Paragraphs>76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2012</dc:creator>
  <cp:lastModifiedBy>1</cp:lastModifiedBy>
  <cp:revision>126</cp:revision>
  <dcterms:created xsi:type="dcterms:W3CDTF">2014-01-14T15:24:18Z</dcterms:created>
  <dcterms:modified xsi:type="dcterms:W3CDTF">2020-10-04T13:20:40Z</dcterms:modified>
</cp:coreProperties>
</file>