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1" r:id="rId21"/>
    <p:sldId id="282" r:id="rId22"/>
    <p:sldId id="283" r:id="rId23"/>
    <p:sldId id="284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18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6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96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83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0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274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96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6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1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0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3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3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84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1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7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8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5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DDC0AB-97A0-4F04-A5FC-10376450E77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CC841E-5DAC-4866-9379-8E79B7B99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3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3198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Развитие мелкой моторики рук у дошкольников с нарушением речи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800599"/>
            <a:ext cx="6815669" cy="177799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67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 «</a:t>
            </a:r>
            <a:r>
              <a:rPr lang="ru-RU" dirty="0" err="1" smtClean="0"/>
              <a:t>Велькрошка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7335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Конструктор с присосками, игры с резинками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06632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Волшебная ниточка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407973"/>
            <a:ext cx="2895600" cy="38608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2560638"/>
            <a:ext cx="4587874" cy="3309937"/>
          </a:xfrm>
        </p:spPr>
      </p:pic>
    </p:spTree>
    <p:extLst>
      <p:ext uri="{BB962C8B-B14F-4D97-AF65-F5344CB8AC3E}">
        <p14:creationId xmlns:p14="http://schemas.microsoft.com/office/powerpoint/2010/main" val="404088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00668"/>
          </a:xfrm>
        </p:spPr>
        <p:txBody>
          <a:bodyPr>
            <a:normAutofit/>
          </a:bodyPr>
          <a:lstStyle/>
          <a:p>
            <a:r>
              <a:rPr lang="ru-RU" dirty="0"/>
              <a:t>Выкладывание из </a:t>
            </a:r>
            <a:r>
              <a:rPr lang="ru-RU" dirty="0" smtClean="0"/>
              <a:t>букв слов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7136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лентами, пакетами, платочками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47146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Графическое изображение Букв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74" y="2671232"/>
            <a:ext cx="2482452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1" y="3187962"/>
            <a:ext cx="3035300" cy="22764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51" y="2671231"/>
            <a:ext cx="228485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по соли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45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«Разноцветные пробки» и </a:t>
            </a:r>
            <a:br>
              <a:rPr lang="ru-RU" dirty="0" smtClean="0"/>
            </a:br>
            <a:r>
              <a:rPr lang="ru-RU" dirty="0" smtClean="0"/>
              <a:t>Игры с водой и пипеткой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9" y="2560638"/>
            <a:ext cx="4413249" cy="330993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07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 – </a:t>
            </a:r>
            <a:r>
              <a:rPr lang="ru-RU" dirty="0" err="1" smtClean="0"/>
              <a:t>джок</a:t>
            </a:r>
            <a:r>
              <a:rPr lang="ru-RU" dirty="0" smtClean="0"/>
              <a:t> (массаж)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1" y="2597282"/>
            <a:ext cx="4413249" cy="3309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324" y="2285999"/>
            <a:ext cx="2949376" cy="3932503"/>
          </a:xfrm>
        </p:spPr>
      </p:pic>
    </p:spTree>
    <p:extLst>
      <p:ext uri="{BB962C8B-B14F-4D97-AF65-F5344CB8AC3E}">
        <p14:creationId xmlns:p14="http://schemas.microsoft.com/office/powerpoint/2010/main" val="358653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Массаж (зубной щеткой, крупой)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77742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Игровой комплекс «Прожорливые куклы»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60069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51468"/>
          </a:xfrm>
        </p:spPr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65479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84200"/>
            <a:ext cx="9601196" cy="1003301"/>
          </a:xfrm>
        </p:spPr>
        <p:txBody>
          <a:bodyPr>
            <a:norm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“Дорожки” по (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Л.А.Венгеру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представляет собой задание на проведение ребенком линий, соединяющих разные элементы рисунка. Методика позволяет определить уровень развития точности движений, степень подготовленности руки к овладению письмом,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внимания и контроля за собственными действиями.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3400"/>
            <a:ext cx="5287575" cy="4159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0" y="1803400"/>
            <a:ext cx="5168079" cy="4159250"/>
          </a:xfrm>
        </p:spPr>
      </p:pic>
    </p:spTree>
    <p:extLst>
      <p:ext uri="{BB962C8B-B14F-4D97-AF65-F5344CB8AC3E}">
        <p14:creationId xmlns:p14="http://schemas.microsoft.com/office/powerpoint/2010/main" val="7722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5001"/>
            <a:ext cx="9601196" cy="927100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«Домик» (Н. И.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Гуткина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представляет собой задание на срисовывание картинки с изображением дома, отдельные детали которого состоят из элементов прописных букв. Методика рассчитана на детей в возрасте 5–10 лет и может использоваться для определения готовности ребёнка к школе.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9599"/>
            <a:ext cx="5227408" cy="41560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4" y="1689100"/>
            <a:ext cx="5200626" cy="4346575"/>
          </a:xfrm>
        </p:spPr>
      </p:pic>
    </p:spTree>
    <p:extLst>
      <p:ext uri="{BB962C8B-B14F-4D97-AF65-F5344CB8AC3E}">
        <p14:creationId xmlns:p14="http://schemas.microsoft.com/office/powerpoint/2010/main" val="4098844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2301"/>
            <a:ext cx="9601196" cy="787400"/>
          </a:xfrm>
        </p:spPr>
        <p:txBody>
          <a:bodyPr>
            <a:normAutofit fontScale="90000"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“СТЕЖКИ” (ПО В.МЫТАЦИНУ).</a:t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представляет собой задание, связанное с соединением точек на бумаге или материи стежками (или путем пришивания пуговиц). Методика позволяет определить уровень развития координации движений глаза и руки ребенка. </a:t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673725"/>
            <a:ext cx="4546598" cy="43922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3" y="1554211"/>
            <a:ext cx="3616327" cy="4397485"/>
          </a:xfrm>
        </p:spPr>
      </p:pic>
    </p:spTree>
    <p:extLst>
      <p:ext uri="{BB962C8B-B14F-4D97-AF65-F5344CB8AC3E}">
        <p14:creationId xmlns:p14="http://schemas.microsoft.com/office/powerpoint/2010/main" val="150065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774701"/>
            <a:ext cx="4483099" cy="914399"/>
          </a:xfrm>
        </p:spPr>
        <p:txBody>
          <a:bodyPr/>
          <a:lstStyle/>
          <a:p>
            <a:r>
              <a:rPr lang="ru-RU" b="1" dirty="0" smtClean="0"/>
              <a:t>Диагностика на начало и конец года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298700"/>
            <a:ext cx="5038048" cy="328290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2146300"/>
            <a:ext cx="4368800" cy="3200399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85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2301"/>
            <a:ext cx="9601196" cy="1092904"/>
          </a:xfrm>
        </p:spPr>
        <p:txBody>
          <a:bodyPr/>
          <a:lstStyle/>
          <a:p>
            <a:r>
              <a:rPr lang="ru-RU" dirty="0" smtClean="0"/>
              <a:t>Семинар для педагогов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4" y="1715204"/>
            <a:ext cx="3235325" cy="24264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14" y="2173642"/>
            <a:ext cx="3439111" cy="25793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12" y="3454400"/>
            <a:ext cx="3307528" cy="24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1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Семинар для педагогов </a:t>
            </a:r>
            <a:br>
              <a:rPr lang="ru-RU" dirty="0" smtClean="0"/>
            </a:br>
            <a:r>
              <a:rPr lang="ru-RU" dirty="0" smtClean="0"/>
              <a:t>«Речь на кончиках пальцев»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8" y="2951085"/>
            <a:ext cx="3826664" cy="28699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34" y="2906471"/>
            <a:ext cx="3192466" cy="2394350"/>
          </a:xfrm>
        </p:spPr>
      </p:pic>
      <p:pic>
        <p:nvPicPr>
          <p:cNvPr id="7" name="Рисунок 6" descr="G:\подг.логопед Андреева\фото театр\IMG_79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66" y="2400300"/>
            <a:ext cx="2891634" cy="3420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78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3716868"/>
          </a:xfrm>
        </p:spPr>
        <p:txBody>
          <a:bodyPr/>
          <a:lstStyle/>
          <a:p>
            <a:r>
              <a:rPr lang="ru-RU" dirty="0" smtClean="0"/>
              <a:t>Выступление на родительском собрании групповом и общем, информационный стенд для родителей, консультации для родителей, взаимодействие со специалистами,  картотека пальчиковых игр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5549900"/>
            <a:ext cx="9592732" cy="3259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Штриховка, звуковые дорожки, печатанье букв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47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Бусы, узелки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4" y="2806700"/>
            <a:ext cx="3689351" cy="27670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25" y="2806700"/>
            <a:ext cx="3407833" cy="25558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469621"/>
            <a:ext cx="260985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Волчки, скрепки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47305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Разноцветные, пушистые шарики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58793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пуговицами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57199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Украшаем камешками – кабошонами и пуговками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72298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7468"/>
          </a:xfrm>
        </p:spPr>
        <p:txBody>
          <a:bodyPr/>
          <a:lstStyle/>
          <a:p>
            <a:r>
              <a:rPr lang="ru-RU" dirty="0" smtClean="0"/>
              <a:t>Прищепки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2" y="2726265"/>
            <a:ext cx="3166354" cy="23747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73" y="2536425"/>
            <a:ext cx="3419475" cy="25646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85" y="3407302"/>
            <a:ext cx="3482509" cy="26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Счетные палочки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84319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186</Words>
  <Application>Microsoft Office PowerPoint</Application>
  <PresentationFormat>Широкоэкранный</PresentationFormat>
  <Paragraphs>28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Garamond</vt:lpstr>
      <vt:lpstr>Times New Roman</vt:lpstr>
      <vt:lpstr>Натуральные материалы</vt:lpstr>
      <vt:lpstr>   Развитие мелкой моторики рук у дошкольников с нарушением речи</vt:lpstr>
      <vt:lpstr>Игровой комплекс «Прожорливые куклы»</vt:lpstr>
      <vt:lpstr>Бусы, узелки</vt:lpstr>
      <vt:lpstr>Волчки, скрепки</vt:lpstr>
      <vt:lpstr>Разноцветные, пушистые шарики</vt:lpstr>
      <vt:lpstr>Игры с пуговицами</vt:lpstr>
      <vt:lpstr>Украшаем камешками – кабошонами и пуговками</vt:lpstr>
      <vt:lpstr>Прищепки</vt:lpstr>
      <vt:lpstr>Счетные палочки</vt:lpstr>
      <vt:lpstr>Конструктор «Велькрошка»</vt:lpstr>
      <vt:lpstr>Конструктор с присосками, игры с резинками</vt:lpstr>
      <vt:lpstr>Волшебная ниточка</vt:lpstr>
      <vt:lpstr>Выкладывание из букв слов</vt:lpstr>
      <vt:lpstr>Игры с лентами, пакетами, платочками</vt:lpstr>
      <vt:lpstr>Графическое изображение Букв</vt:lpstr>
      <vt:lpstr>Рисование по соли</vt:lpstr>
      <vt:lpstr>Игра «Разноцветные пробки» и  Игры с водой и пипеткой</vt:lpstr>
      <vt:lpstr>Су – джок (массаж)</vt:lpstr>
      <vt:lpstr>Массаж (зубной щеткой, крупой)</vt:lpstr>
      <vt:lpstr>Пальчиковый театр</vt:lpstr>
      <vt:lpstr>Методика “Дорожки” по (Л.А.Венгеру) Методика представляет собой задание на проведение ребенком линий, соединяющих разные элементы рисунка. Методика позволяет определить уровень развития точности движений, степень подготовленности руки к овладению письмом, сформированность внимания и контроля за собственными действиями. </vt:lpstr>
      <vt:lpstr>Методика «Домик» (Н. И. Гуткина) представляет собой задание на срисовывание картинки с изображением дома, отдельные детали которого состоят из элементов прописных букв. Методика рассчитана на детей в возрасте 5–10 лет и может использоваться для определения готовности ребёнка к школе.</vt:lpstr>
      <vt:lpstr>МЕТОДИКА “СТЕЖКИ” (ПО В.МЫТАЦИНУ). Методика представляет собой задание, связанное с соединением точек на бумаге или материи стежками (или путем пришивания пуговиц). Методика позволяет определить уровень развития координации движений глаза и руки ребенка.  </vt:lpstr>
      <vt:lpstr>Диагностика на начало и конец года</vt:lpstr>
      <vt:lpstr>Семинар для педагогов</vt:lpstr>
      <vt:lpstr>Семинар для педагогов  «Речь на кончиках пальцев»</vt:lpstr>
      <vt:lpstr>Выступление на родительском собрании групповом и общем, информационный стенд для родителей, консультации для родителей, взаимодействие со специалистами,  картотека пальчиковых игр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у дошкольников с нарушением речи</dc:title>
  <dc:creator>1</dc:creator>
  <cp:lastModifiedBy>PC</cp:lastModifiedBy>
  <cp:revision>15</cp:revision>
  <dcterms:created xsi:type="dcterms:W3CDTF">2018-05-18T06:59:47Z</dcterms:created>
  <dcterms:modified xsi:type="dcterms:W3CDTF">2018-05-30T07:47:56Z</dcterms:modified>
</cp:coreProperties>
</file>