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6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0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5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0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26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92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4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6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7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4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94165-1EE4-4310-987E-E99D4542D27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9B7F0-6DEB-4D68-9EB8-DAA3499F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1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938" y="-297"/>
            <a:ext cx="733412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8275" y="-2768600"/>
            <a:ext cx="6800850" cy="123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99" y="0"/>
            <a:ext cx="9944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Picture 2" descr="https://yt3.ggpht.com/a/AATXAJyr-Il8PS5pFZ0H1fcNYJzarr5XDa2a08IX2w=s900-c-k-c0xffffffff-no-rj-m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99667" l="222" r="100000">
                        <a14:foregroundMark x1="69111" y1="15444" x2="69111" y2="15444"/>
                        <a14:foregroundMark x1="92444" y1="8000" x2="92444" y2="8000"/>
                        <a14:foregroundMark x1="45444" y1="53889" x2="45444" y2="53889"/>
                        <a14:foregroundMark x1="29889" y1="38111" x2="29889" y2="38111"/>
                        <a14:foregroundMark x1="64889" y1="62667" x2="64889" y2="62667"/>
                        <a14:foregroundMark x1="47778" y1="58667" x2="47778" y2="58667"/>
                        <a14:foregroundMark x1="40444" y1="51222" x2="40444" y2="51222"/>
                        <a14:foregroundMark x1="59333" y1="52778" x2="59333" y2="52778"/>
                        <a14:foregroundMark x1="34889" y1="64778" x2="34889" y2="64778"/>
                        <a14:foregroundMark x1="33111" y1="60000" x2="33111" y2="60000"/>
                        <a14:foregroundMark x1="37333" y1="66667" x2="37333" y2="66667"/>
                        <a14:foregroundMark x1="20000" y1="69889" x2="20000" y2="69889"/>
                        <a14:foregroundMark x1="20556" y1="86667" x2="20556" y2="86667"/>
                        <a14:foregroundMark x1="19111" y1="81333" x2="19111" y2="81333"/>
                        <a14:foregroundMark x1="5333" y1="93556" x2="5333" y2="93556"/>
                        <a14:foregroundMark x1="94444" y1="25111" x2="94444" y2="25111"/>
                        <a14:foregroundMark x1="29111" y1="69889" x2="29111" y2="6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4572000" cy="51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ad-lykovo.mogilev.edu.by/be/sm.aspx?guid=7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1"/>
            <a:ext cx="7334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3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285750"/>
            <a:ext cx="7010400" cy="657225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5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14299"/>
            <a:ext cx="7353300" cy="67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8900"/>
            <a:ext cx="764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7000"/>
            <a:ext cx="83312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</cp:revision>
  <dcterms:created xsi:type="dcterms:W3CDTF">2020-04-08T09:45:43Z</dcterms:created>
  <dcterms:modified xsi:type="dcterms:W3CDTF">2020-04-08T10:51:59Z</dcterms:modified>
</cp:coreProperties>
</file>